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20B0604020202020204" charset="0"/>
      <p:regular r:id="rId14"/>
      <p:bold r:id="rId15"/>
      <p:italic r:id="rId16"/>
      <p:boldItalic r:id="rId17"/>
    </p:embeddedFont>
    <p:embeddedFont>
      <p:font typeface="EB Garamond Medium" panose="020B0604020202020204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043B61-6193-1E5C-94D7-0A04FECD7A65}" name="prasathsath69@outlook.com" initials="p" userId="cb3eb2164cbaab3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Relationship Id="rId35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0749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“E-Commerce Website”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Task – 2 </a:t>
            </a:r>
          </a:p>
          <a:p>
            <a:pPr marL="0" indent="0"/>
            <a:r>
              <a:rPr lang="en-US" dirty="0"/>
              <a:t>TEAM -CB6_ 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In this digital age, e-commerce is not just a convenience but a necessity for many businesses to remain competitive and reach a broader audience. The continuous evolution of e-commerce technologies and strategies makes this field dynamic and ever-changing, offering both challenges and opportunities for entrepreneurs and consumers alike.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035273105"/>
              </p:ext>
            </p:extLst>
          </p:nvPr>
        </p:nvGraphicFramePr>
        <p:xfrm>
          <a:off x="178549" y="2208446"/>
          <a:ext cx="4054888" cy="240011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4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Navigation Bar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Includes categories, search bar, account options (login/signup), and a cart icon.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Hero Slider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Rotating images showcasing new products, promotions, or features.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Product Showcase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Grid of featured products with image, name, price, and possibly a "quick view" option.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User Authentication: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Allows users to register, log in, and manage account details.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Product Detail Page: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Retrieve detailed information for a specific product, including multiple images, descriptions, and reviews.</a:t>
            </a:r>
            <a:endParaRPr lang="en-IN" sz="1050" b="1" i="0" dirty="0">
              <a:effectLst/>
              <a:latin typeface="Söhne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Shopping Cart: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Manages the user's cart in real-time as they add, modify, or remove products.</a:t>
            </a:r>
          </a:p>
          <a:p>
            <a:pPr marL="17145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endParaRPr lang="en-IN" sz="13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1875" y="40344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Scope Definition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Understanding the project's boundaries and deliverables.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Task Breakdown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Dividing the project into manageable tasks and setting deadlines.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Version Control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Using tools like Git to manage code versions and collaborate with others.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Responsive Design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Ensuring the site looks and functions well on all device sizes.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378856" y="337152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6653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79" y="307396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F20DD-3CB6-0015-121B-041BE68589EC}"/>
              </a:ext>
            </a:extLst>
          </p:cNvPr>
          <p:cNvSpPr txBox="1"/>
          <p:nvPr/>
        </p:nvSpPr>
        <p:spPr>
          <a:xfrm>
            <a:off x="546804" y="661639"/>
            <a:ext cx="81288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Define Objective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Understand the purpose and niche of your e-commerce site.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Market Research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Analyze competitors and target audience preferences.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Choose a Platform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Decide whether to use an e-commerce platform like Shopify, WooCommerce, Magento, or to custom-build the site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Wireframing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Create a basic layout of the website pages.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Design Mockups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Use tools Figma, or Sketch to create detailed visual designs.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Feedback Loop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Get feedback on designs, iterate, and finalize.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Setup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Initialize the project using frameworks like React(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Implement Design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Convert designs into responsive React and Bootstrap5.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Interactive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Implement features like product sliders, image zooms, and animations.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Payment Gateways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Integrate services like Stripe to handle transactions.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B2F67-A552-A575-2FB4-DD1F1C45D4F3}"/>
              </a:ext>
            </a:extLst>
          </p:cNvPr>
          <p:cNvSpPr txBox="1"/>
          <p:nvPr/>
        </p:nvSpPr>
        <p:spPr>
          <a:xfrm>
            <a:off x="608387" y="3851371"/>
            <a:ext cx="8305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Research &amp; Planning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Define the site's objective and niche.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Design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wireframes for a basic website layout.</a:t>
            </a: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Development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Convert designs into responsive web pages and implement interactivity.</a:t>
            </a:r>
            <a:endParaRPr lang="en-I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Integrations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 with shipping providers for real-time rates and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Testing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Address performance issues and ensure website optimization.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Intuitiveness of site structure and search functionality.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Simplification and ease of the final purchase process.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-66907" y="3448851"/>
            <a:ext cx="2585615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Absence of broken links, 404 errors, misbehaving buttons, or dysfunctional forms.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Accuracy and speed of search results within the site.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5" y="961109"/>
            <a:ext cx="2089869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Effective use of meta tags, quality of content, image optimization, and URL structures.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2230466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Percentage of visitors making a purchase or taking the desired action.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How well the site adjusts and functions on mobile devices.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Conduct user testing, track bounce rates, and session durations.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71192" y="1433426"/>
            <a:ext cx="3094182" cy="210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AutoNum type="arabicPeriod"/>
            </a:pPr>
            <a:r>
              <a:rPr lang="en-IN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NM_CB6_1/Task_2 at main · Dhinesh4668/NM_CB6_1 (github.com)</a:t>
            </a:r>
            <a:endParaRPr lang="en-IN" sz="12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IN" sz="1050" dirty="0">
                <a:solidFill>
                  <a:schemeClr val="tx2"/>
                </a:solidFill>
              </a:rPr>
              <a:t>github.com/</a:t>
            </a:r>
            <a:r>
              <a:rPr lang="en-IN" sz="1050">
                <a:solidFill>
                  <a:schemeClr val="tx2"/>
                </a:solidFill>
              </a:rPr>
              <a:t>Harinath1214/CB6_1</a:t>
            </a:r>
            <a:r>
              <a:rPr lang="en-IN" sz="1050" dirty="0">
                <a:solidFill>
                  <a:schemeClr val="tx2"/>
                </a:solidFill>
              </a:rPr>
              <a:t>/tree/main/Task_2</a:t>
            </a:r>
          </a:p>
          <a:p>
            <a:pPr marL="342900" lvl="0" indent="-342900">
              <a:buAutoNum type="arabicPeriod"/>
            </a:pPr>
            <a:r>
              <a:rPr lang="en-US" sz="105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github.com/Johnson26JK/NM_CB6_1/tree/main/Task_2</a:t>
            </a:r>
          </a:p>
          <a:p>
            <a:pPr marL="342900" lvl="0" indent="-342900">
              <a:buAutoNum type="arabicPeriod"/>
            </a:pPr>
            <a:r>
              <a:rPr lang="en-US" sz="105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github.com/Prasath1528/NM_CB6_1/tree/main/Task_2</a:t>
            </a:r>
          </a:p>
          <a:p>
            <a:pPr marL="342900" lvl="0" indent="-342900">
              <a:buAutoNum type="arabicPeriod"/>
            </a:pPr>
            <a:r>
              <a:rPr lang="en-US" sz="105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github.com/sakthisakthivel688/NM_CB6_1/tree/main/Task_2</a:t>
            </a:r>
          </a:p>
          <a:p>
            <a:pPr marL="342900" lvl="0" indent="-342900">
              <a:buAutoNum type="arabicPeriod"/>
            </a:pPr>
            <a:endParaRPr lang="en-US" sz="105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674</Words>
  <Application>Microsoft Office PowerPoint</Application>
  <PresentationFormat>On-screen Show (16:9)</PresentationFormat>
  <Paragraphs>73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Noto Sans Symbols</vt:lpstr>
      <vt:lpstr>Calibri</vt:lpstr>
      <vt:lpstr>Public Sans</vt:lpstr>
      <vt:lpstr>Arial</vt:lpstr>
      <vt:lpstr>Söhne</vt:lpstr>
      <vt:lpstr>EB Garamond Medium</vt:lpstr>
      <vt:lpstr>EB Garamond SemiBold</vt:lpstr>
      <vt:lpstr>EB Garamond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HARINATH</cp:lastModifiedBy>
  <cp:revision>8</cp:revision>
  <dcterms:created xsi:type="dcterms:W3CDTF">2020-08-13T11:21:46Z</dcterms:created>
  <dcterms:modified xsi:type="dcterms:W3CDTF">2023-11-04T16:38:58Z</dcterms:modified>
</cp:coreProperties>
</file>